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690" r:id="rId2"/>
    <p:sldId id="688" r:id="rId3"/>
    <p:sldId id="692" r:id="rId4"/>
    <p:sldId id="693" r:id="rId5"/>
    <p:sldId id="694" r:id="rId6"/>
    <p:sldId id="695" r:id="rId7"/>
    <p:sldId id="696" r:id="rId8"/>
    <p:sldId id="697" r:id="rId9"/>
    <p:sldId id="698" r:id="rId10"/>
    <p:sldId id="699" r:id="rId11"/>
    <p:sldId id="700" r:id="rId12"/>
    <p:sldId id="701" r:id="rId13"/>
    <p:sldId id="702" r:id="rId14"/>
    <p:sldId id="703" r:id="rId15"/>
    <p:sldId id="704" r:id="rId16"/>
    <p:sldId id="705" r:id="rId1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46" autoAdjust="0"/>
    <p:restoredTop sz="91438" autoAdjust="0"/>
  </p:normalViewPr>
  <p:slideViewPr>
    <p:cSldViewPr>
      <p:cViewPr varScale="1">
        <p:scale>
          <a:sx n="70" d="100"/>
          <a:sy n="70" d="100"/>
        </p:scale>
        <p:origin x="108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Friday, March 27, 2020</a:t>
            </a:fld>
            <a:endParaRPr lang="ko-KR" altLang="en-US" dirty="0"/>
          </a:p>
        </p:txBody>
      </p:sp>
    </p:spTree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/>
              <a:t>First stage</a:t>
            </a:r>
            <a:endParaRPr lang="ko-KR" altLang="en-US" dirty="0"/>
          </a:p>
          <a:p>
            <a:pPr lvl="1"/>
            <a:r>
              <a:rPr lang="en-US" altLang="ko-KR" dirty="0"/>
              <a:t>Second stage</a:t>
            </a:r>
            <a:endParaRPr lang="ko-KR" altLang="en-US" dirty="0"/>
          </a:p>
          <a:p>
            <a:pPr lvl="2"/>
            <a:r>
              <a:rPr lang="en-US" altLang="ko-KR" dirty="0"/>
              <a:t>Third stage</a:t>
            </a:r>
            <a:endParaRPr lang="ko-KR" altLang="en-US" dirty="0"/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95200" y="1268760"/>
            <a:ext cx="8575200" cy="4392488"/>
          </a:xfrm>
        </p:spPr>
        <p:txBody>
          <a:bodyPr/>
          <a:lstStyle/>
          <a:p>
            <a:pPr algn="ctr"/>
            <a:r>
              <a:rPr lang="en-US" altLang="ko-KR" sz="6000" dirty="0"/>
              <a:t>SSD: Single Shot </a:t>
            </a:r>
            <a:r>
              <a:rPr lang="en-US" altLang="ko-KR" sz="6000" dirty="0" err="1"/>
              <a:t>MultiBox</a:t>
            </a:r>
            <a:r>
              <a:rPr lang="en-US" altLang="ko-KR" sz="6000" dirty="0"/>
              <a:t> Detector</a:t>
            </a:r>
            <a:endParaRPr lang="ko-KR" altLang="en-US" sz="6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212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5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427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5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099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5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399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5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30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14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5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9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15</a:t>
            </a:fld>
            <a:endParaRPr lang="ko-KR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5186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40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1745" y="1119188"/>
            <a:ext cx="6340509" cy="526256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Results</a:t>
            </a:r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684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29" y="1"/>
            <a:ext cx="9210087" cy="688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106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5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933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5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5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4"/>
            <a:ext cx="9217024" cy="689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269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5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52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7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5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603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5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850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-16285"/>
            <a:ext cx="9217024" cy="689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425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33519</TotalTime>
  <Words>23</Words>
  <Application>Microsoft Office PowerPoint</Application>
  <PresentationFormat>화면 슬라이드 쇼(4:3)</PresentationFormat>
  <Paragraphs>18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Meiryo UI</vt:lpstr>
      <vt:lpstr>맑은 고딕</vt:lpstr>
      <vt:lpstr>휴먼둥근헤드라인</vt:lpstr>
      <vt:lpstr>Arial</vt:lpstr>
      <vt:lpstr>Garamond</vt:lpstr>
      <vt:lpstr>Office 테마</vt:lpstr>
      <vt:lpstr>SSD: Single Shot MultiBox Detector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Results</vt:lpstr>
    </vt:vector>
  </TitlesOfParts>
  <Company>PIL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Lee DongGyu</cp:lastModifiedBy>
  <cp:revision>1127</cp:revision>
  <dcterms:created xsi:type="dcterms:W3CDTF">2010-03-17T18:05:41Z</dcterms:created>
  <dcterms:modified xsi:type="dcterms:W3CDTF">2020-03-27T07:13:46Z</dcterms:modified>
</cp:coreProperties>
</file>